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Doel: iedereen weet hoe zakelijke oplichting eruitziet en wat je dan doet. Laat iedereen vooraf of na afloop de training op veiligonline.nl/bedrijven/phishingtraining/ doen.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Vraag: heeft iemand weleens een verdachte mail of telefoontje gehad? Laat een voorbeeld vertellen.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Loop de vijf kort langs. Alle vijf zitten in de online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Eén signaal is genoeg om even te stoppen.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 deze afspraken aan jullie eigen situatie aan. Leg vast wie een betaling mag goedkeuren.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Vul hier in bij wie medewerkers terechtkunnen. Benadruk: snel melden is belangrijker dan schuld.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Spreek een datum af waarop iedereen de training heeft gedaan.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Phishing herkennen op het werk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Toolbox van 10 minuten voor het werkoverleg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Waarom dit ons aangaat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Kleine bedrijven zijn een makkelijk doelwit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Eén klik of één betaling kan duizenden euro's kosten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Oplichters doen zich voor als collega, leverancier of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vijf trucs die we het vaakst zien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Leverancier 'wijzigt' zijn rekeningnummer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'De directeur' vraagt om een spoedbetaling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Nep-inlogpagina van Microsoft 365 of een gedeeld document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Pushmeldingen om in te loggen terwijl je dat niet doet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'IT-medewerker' die wil meekijken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De signalen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Haast of geheimhouding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afwijkend of net-niet-goed afzenderadres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vraag om te betalen, in te loggen of iets te installeren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Iets wat je niet verwachtte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Onze afspraken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Rekeningnummers wijzigen we alleen na terugbellen op een bekend nummer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Spoedbetalingen controleren we altijd bij de aanvrager zelf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Pushmelding die je niet verwacht? Weigeren en melden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 installeren niets op verzoek van een beller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Twijfel? Zo meld je het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Klik niet, beantwoord niet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Meld het bij: [naam of afdeling invullen]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In Outlook: knop Phishing melden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Geklikt of betaald? Meteen melden, niemand krijgt de schuld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Doe de training: 10 situaties, 15 minuten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veiligonline.nl/bedrijven/phishingtraining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Print je certificaat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Toolbox: phishing herkennen op het werk  · 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Toolbox: phishing herkennen op het werk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