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Vandaag gaat het over wat je doet als iets online niet goed voelt.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Vraag hoe dat gevoel voor hen voelt.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Een volwassene die dit doet, doet iets wat niet mag.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de klas de stappen herhalen.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Benadruk dit extra.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ook de chat op kindertelefoon.nl zien.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15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85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D23F"/>
                </a:solidFill>
                <a:latin typeface="Arial"/>
              </a:rPr>
              <a:t>VEILIGONLINE.NL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0000" y="23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4800" b="1">
                <a:solidFill>
                  <a:srgbClr val="FFFFFF"/>
                </a:solidFill>
                <a:latin typeface="Arial"/>
              </a:rPr>
              <a:t>Hulp vragen als het misgaat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36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400">
                <a:solidFill>
                  <a:srgbClr val="DDE8F6"/>
                </a:solidFill>
                <a:latin typeface="Arial"/>
              </a:rPr>
              <a:t>Les 6 · VeiligOnline.nl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Je buikgevoel is een alarmbel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Kriebels in je buik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raar of naar gevoel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Luister ernaar!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6: Hulp vragen als het misgaat  ·  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Rode vlaggen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onbekende die heel aardig doet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Vragen om foto's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"Niet aan je ouders vertellen"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Willen afspreken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6: Hulp vragen als het misgaat  ·  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De vier stappen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1. Stop met reageren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2. Maak een screenshot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3. Blokkeer en meld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4. Vertel het aan een volwassene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6: Hulp vragen als het misgaat  ·  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Het is nooit jouw schuld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Ook niet als je al iets hebt gestuurd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Hulp vragen is slim, niet dom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Samen los je het 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6: Hulp vragen als het misgaat  ·  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Hier kun je terecht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Je ouders of verzorgers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De juf of meester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Kindertelefoon: 0800-0432 (gratis, anoniem)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6: Hulp vragen als het misgaat  ·  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Aan de slag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Werkblad: maak je hulpkaart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6: Hulp vragen als het misgaat  ·  7/7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6: Hulp vragen als het misgaat</dc:title>
  <dc:subject/>
  <dc:creator>VeiligOnline.nl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