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Vandaag gaat het over kopen in games.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Inventariseer kort.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Doe samen een rekensom.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Vraag: waarom maken games dit zo?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Bespreek voorbeelden.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Geen straf als je eerlijk bent.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15 minuten.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85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D23F"/>
                </a:solidFill>
                <a:latin typeface="Arial"/>
              </a:rPr>
              <a:t>VEILIGONLINE.NL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000" y="23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Arial"/>
              </a:rPr>
              <a:t>Geld in games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36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400">
                <a:solidFill>
                  <a:srgbClr val="DDE8F6"/>
                </a:solidFill>
                <a:latin typeface="Arial"/>
              </a:rPr>
              <a:t>Les 5 · VeiligOnline.nl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Welke games speel jij?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Wie kocht er weleens iets in een game?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Wat was het?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Hoeveel kostte het?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5: Geld in games  · 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Speelgeld is echt geld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1.000 munten kost bijvoorbeeld €9,99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Eigen munten maken het moeilijk om te zien hoeveel je uitgeeft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Reken het altijd om naar euro's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5: Geld in games  · 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Verrassingspakketten en lootboxen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Je weet niet wat je krijgt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Het voelt spannend, net als gokken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Daardoor wil je steeds opnieuw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5: Geld in games  · 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Gratis bestaat bijna niet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'Gratis munten'-websites willen je wachtwoord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Ruilen tegen je account? Nooit doen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Je account kwijt = alles kwijt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5: Geld in games  · 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Altijd eerst vragen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Vraag toestemming voordat je iets koopt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Spreek thuis een bedrag af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Iets misgegaan? Vertel het meteen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5: Geld in games  · 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Aan de slag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Werkblad: reken en beslis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Daarna: de klassenquiz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5: Geld in games  · 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5: Geld in games</dc:title>
  <dc:subject/>
  <dc:creator>VeiligOnline.nl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