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Vandaag zijn we detectives.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Vraag of leerlingen voorbeelden kennen.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wordt elk jaar beter.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Laat de klas de drie vragen herhalen.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Bespreek dit serieus en rustig.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15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85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FD23F"/>
                </a:solidFill>
                <a:latin typeface="Arial"/>
              </a:rPr>
              <a:t>VEILIGONLINE.NL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0000" y="23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4800" b="1">
                <a:solidFill>
                  <a:srgbClr val="FFFFFF"/>
                </a:solidFill>
                <a:latin typeface="Arial"/>
              </a:rPr>
              <a:t>Echt of nep?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36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400">
                <a:solidFill>
                  <a:srgbClr val="DDE8F6"/>
                </a:solidFill>
                <a:latin typeface="Arial"/>
              </a:rPr>
              <a:t>Les 4 · VeiligOnline.nl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Wat kan AI maken?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Foto's die er echt uitzien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Filmpjes van mensen die iets zeggen wat ze nooit zeiden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Stemmen die klinken als iemand die je kent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4: Echt of nep? AI en beelden  ·  2/6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Fouten zoeken werkt steeds minder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Rare handen of vage achtergronden zie je steeds minder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Daarom: kijk niet alleen naar het beeld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Kijk waar het vandaan komt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4: Echt of nep? AI en beelden  ·  3/6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De drie detectivevragen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Wie heeft het gemaakt?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Waar komt het vandaan?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Zeggen andere betrouwbare bronnen hetzelfde?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4: Echt of nep? AI en beelden  ·  4/6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Nep van een ander? Niet doen!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Een nepfoto of nepfilmpje van iemand is heel kwetsend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Het kan strafbaar zijn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Zie je het? Niet doorsturen en vertel het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4: Echt of nep? AI en beelden  ·  5/6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Aan de slag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Werkblad: de detective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Daarna: de klassenquiz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4: Echt of nep? AI en beelden  ·  6/6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4: Echt of nep? AI en beelden</dc:title>
  <dc:subject/>
  <dc:creator>VeiligOnline.nl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