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Vandaag gaat het over groepsapps en hoe we daar met elkaar omgaan.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Laat een paar leerlingen vertellen.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Vraag: kun je een bericht echt verwijderen?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Ja, dit kan allemaal pesten zijn, ook als het 'een grapje'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Leg uit dat vertellen geen klikken is: je helpt iemand.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Gebruik een groot vel papier.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285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FFD23F"/>
                </a:solidFill>
                <a:latin typeface="Arial"/>
              </a:rPr>
              <a:t>VEILIGONLINE.NL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0000" y="23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4800" b="1">
                <a:solidFill>
                  <a:srgbClr val="FFFFFF"/>
                </a:solidFill>
                <a:latin typeface="Arial"/>
              </a:rPr>
              <a:t>Samen in de groepsapp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36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400">
                <a:solidFill>
                  <a:srgbClr val="DDE8F6"/>
                </a:solidFill>
                <a:latin typeface="Arial"/>
              </a:rPr>
              <a:t>Les 3 · VeiligOnline.nl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Welke groepsapps heb jij?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De klas, de sportclub, de familie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Wat is er leuk aan?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Wat is weleens vervelend?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3: Samen in de groepsapp  ·  2/6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Verstuurd is verstuurd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Een screenshot is zo gemaakt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Iedereen kan jouw foto doorsturen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Stuur alleen wat je ook hardop in de klas zou zeggen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3: Samen in de groepsapp  ·  3/6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Is dit pesten?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Iemand uitlachen met een foto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Een groep maken zonder één klasgenoot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Iemand steeds uit de groep zetten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3: Samen in de groepsapp  ·  4/6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Wat kun jij doen?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Niet meelachen of doorsturen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De ander privé steunen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Het vertellen aan een volwassene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3: Samen in de groepsapp  ·  5/6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160000"/>
          </a:xfrm>
          <a:prstGeom prst="rect">
            <a:avLst/>
          </a:prstGeom>
          <a:solidFill>
            <a:srgbClr val="0878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420000"/>
            <a:ext cx="8000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878E8"/>
                </a:solidFill>
                <a:latin typeface="Arial"/>
              </a:rPr>
              <a:t>VEILIGONLINE.NL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900000"/>
            <a:ext cx="10792000" cy="1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3800" b="1">
                <a:solidFill>
                  <a:srgbClr val="0D2852"/>
                </a:solidFill>
                <a:latin typeface="Arial"/>
              </a:rPr>
              <a:t>Onze afspraken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000" y="2150000"/>
            <a:ext cx="107920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Elk groepje bedenkt één afspraak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We kiezen er samen vijf</a:t>
            </a:r>
          </a:p>
          <a:p>
            <a:pPr>
              <a:spcAft>
                <a:spcPts val="1400"/>
              </a:spcAft>
            </a:pPr>
            <a:r>
              <a:rPr sz="2800">
                <a:solidFill>
                  <a:srgbClr val="0D2852"/>
                </a:solidFill>
                <a:latin typeface="Arial"/>
              </a:rPr>
              <a:t>•  Die hangen we op in de klas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0000" y="6258000"/>
            <a:ext cx="10792000" cy="4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>
                <a:solidFill>
                  <a:srgbClr val="5B6B80"/>
                </a:solidFill>
                <a:latin typeface="Arial"/>
              </a:rPr>
              <a:t>Les 3: Samen in de groepsapp  ·  6/6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3: Samen in de groepsapp</dc:title>
  <dc:subject/>
  <dc:creator>VeiligOnline.nl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