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Vandaag gaat het over wachtwoorden en codes.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Vraag welke accounts leerlingen hebben.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Laat de klas eerst gokken welke het sterkst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Laat de wachtwoordgenerator zien.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Ook niet aan iemand die zegt dat hij van de game is of een vriend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Vergelijk het met een deur met twee sloten.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15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85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FFD23F"/>
                </a:solidFill>
                <a:latin typeface="Arial"/>
              </a:rPr>
              <a:t>VEILIGONLINE.NL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0000" y="23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4800" b="1">
                <a:solidFill>
                  <a:srgbClr val="FFFFFF"/>
                </a:solidFill>
                <a:latin typeface="Arial"/>
              </a:rPr>
              <a:t>Je accounts beschermen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36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400">
                <a:solidFill>
                  <a:srgbClr val="DDE8F6"/>
                </a:solidFill>
                <a:latin typeface="Arial"/>
              </a:rPr>
              <a:t>Les 2 · VeiligOnline.nl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Een account is een kluisje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Je games, filmpjes en berichten zitten erin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Het wachtwoord is de sleutel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Wie de sleutel heeft, kan erin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2: Je accounts beschermen  ·  2/7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Zwak of sterk?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123456: in 1 seconde geraden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emma2014: naam + jaartal, snel geraden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wolk-banaan-trein-zingt: lang en sterk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2: Je accounts beschermen  ·  3/7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Maak een zin van losse woorden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Drie of vier woorden die niet bij elkaar horen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Makkelijk te onthouden, moeilijk te raden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Voor elk account een ander wachtwoord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2: Je accounts beschermen  ·  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Codes zijn geheim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Een code per sms of app is alleen voor jou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Vraagt iemand erom? Dan wil die je account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Nooit doorsturen, aan niemand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2: Je accounts beschermen  ·  5/7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Tweestapsverificatie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Wachtwoord + een extra code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Een dief met alleen je wachtwoord komt er niet in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Zet het samen met je ouders aan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2: Je accounts beschermen  ·  6/7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Aan de slag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Werkblad: schrijf nooit je echte wachtwoord op!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Daarna: de klassenquiz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2: Je accounts beschermen  ·  7/7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2: Je accounts beschermen</dc:title>
  <dc:subject/>
  <dc:creator>VeiligOnline.nl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