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Welkom. Vandaag leren we hoe je een nepbericht herkent en wat je dan doet.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twee of drie leerlingen vertellen. Benadruk dat het iedereen overkomt.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 bij elk bericht: wat wil dit bericht dat ik doe?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Oplichters willen dat je niet nadenkt. Als je je gehaast, bang of heel blij voelt: stop even.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de klas de gouden regel hardop herhalen.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Het is nooit dom om het te vragen. Ook niet als je al geklikt hebt.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Geef het werkblad uit. 15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85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D23F"/>
                </a:solidFill>
                <a:latin typeface="Arial"/>
              </a:rPr>
              <a:t>VEILIGONLINE.NL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0000" y="23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Arial"/>
              </a:rPr>
              <a:t>Nepberichten herkennen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36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400">
                <a:solidFill>
                  <a:srgbClr val="DDE8F6"/>
                </a:solidFill>
                <a:latin typeface="Arial"/>
              </a:rPr>
              <a:t>Les 1 · VeiligOnline.nl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Wie kreeg er weleens een raar bericht?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sms, appje, mail of pop-up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Wat stond erin?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Wat deed je?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1: Nepberichten herkennen  · 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Een nepbericht wil dat jij iets doet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Klikken op een link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Betalen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code doorgeven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Iets downloaden of inloggen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1: Nepberichten herkennen  · 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De drie trucs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Haast: "vandaag nog!"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Angst: "je account wordt geblokkeerd"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Iets leuks: "je hebt gewonnen!"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1: Nepberichten herkennen  · 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De gouden regel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Gebruik nooit de link uit het bericht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Open zelf de app of website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Geef nooit een code door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1: Nepberichten herkennen  · 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Twijfel je? Vraag het!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Aan je ouder of verzorger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Aan de juf of meester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Kindertelefoon: 0800-0432 (gratis)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1: Nepberichten herkennen  · 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Aan de slag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Werkblad in tweetallen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Omcirkel de signalen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Daarna: de klassenquiz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1: Nepberichten herkennen  · 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1: Nepberichten herkennen</dc:title>
  <dc:subject/>
  <dc:creator>VeiligOnline.nl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